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2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9360-5C14-44C0-9B3B-8107FDF7B046}" type="datetimeFigureOut">
              <a:rPr lang="zh-TW" altLang="en-US" smtClean="0"/>
              <a:t>2025/4/20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A3F-F618-4926-BE90-77EFB870B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496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9360-5C14-44C0-9B3B-8107FDF7B046}" type="datetimeFigureOut">
              <a:rPr lang="zh-TW" altLang="en-US" smtClean="0"/>
              <a:t>2025/4/20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A3F-F618-4926-BE90-77EFB870B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410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9360-5C14-44C0-9B3B-8107FDF7B046}" type="datetimeFigureOut">
              <a:rPr lang="zh-TW" altLang="en-US" smtClean="0"/>
              <a:t>2025/4/20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A3F-F618-4926-BE90-77EFB870B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779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9360-5C14-44C0-9B3B-8107FDF7B046}" type="datetimeFigureOut">
              <a:rPr lang="zh-TW" altLang="en-US" smtClean="0"/>
              <a:t>2025/4/20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A3F-F618-4926-BE90-77EFB870B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975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9360-5C14-44C0-9B3B-8107FDF7B046}" type="datetimeFigureOut">
              <a:rPr lang="zh-TW" altLang="en-US" smtClean="0"/>
              <a:t>2025/4/20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A3F-F618-4926-BE90-77EFB870B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8425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9360-5C14-44C0-9B3B-8107FDF7B046}" type="datetimeFigureOut">
              <a:rPr lang="zh-TW" altLang="en-US" smtClean="0"/>
              <a:t>2025/4/20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A3F-F618-4926-BE90-77EFB870B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471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9360-5C14-44C0-9B3B-8107FDF7B046}" type="datetimeFigureOut">
              <a:rPr lang="zh-TW" altLang="en-US" smtClean="0"/>
              <a:t>2025/4/20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A3F-F618-4926-BE90-77EFB870B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418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9360-5C14-44C0-9B3B-8107FDF7B046}" type="datetimeFigureOut">
              <a:rPr lang="zh-TW" altLang="en-US" smtClean="0"/>
              <a:t>2025/4/20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A3F-F618-4926-BE90-77EFB870B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3160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9360-5C14-44C0-9B3B-8107FDF7B046}" type="datetimeFigureOut">
              <a:rPr lang="zh-TW" altLang="en-US" smtClean="0"/>
              <a:t>2025/4/20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A3F-F618-4926-BE90-77EFB870B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161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9360-5C14-44C0-9B3B-8107FDF7B046}" type="datetimeFigureOut">
              <a:rPr lang="zh-TW" altLang="en-US" smtClean="0"/>
              <a:t>2025/4/20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A3F-F618-4926-BE90-77EFB870B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946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9360-5C14-44C0-9B3B-8107FDF7B046}" type="datetimeFigureOut">
              <a:rPr lang="zh-TW" altLang="en-US" smtClean="0"/>
              <a:t>2025/4/20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A3F-F618-4926-BE90-77EFB870B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8456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99360-5C14-44C0-9B3B-8107FDF7B046}" type="datetimeFigureOut">
              <a:rPr lang="zh-TW" altLang="en-US" smtClean="0"/>
              <a:t>2025/4/20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0FA3F-F618-4926-BE90-77EFB870B5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230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A9D0AB65-9BB9-4A43-8C80-C3D3AA4691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"/>
            <a:ext cx="32399288" cy="43199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961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Karen Lin Karen Lin</dc:creator>
  <cp:lastModifiedBy>Karen Lin Karen Lin</cp:lastModifiedBy>
  <cp:revision>1</cp:revision>
  <dcterms:created xsi:type="dcterms:W3CDTF">2025-04-19T16:08:23Z</dcterms:created>
  <dcterms:modified xsi:type="dcterms:W3CDTF">2025-04-19T16:09:28Z</dcterms:modified>
</cp:coreProperties>
</file>